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96620" y="2420971"/>
            <a:ext cx="10270927" cy="35776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4846" y="-660756"/>
            <a:ext cx="2784126" cy="6159434"/>
            <a:chOff x="5414846" y="-660756"/>
            <a:chExt cx="2784126" cy="6159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380000">
              <a:off x="5414846" y="-660756"/>
              <a:ext cx="2784126" cy="61594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967" y="5302796"/>
            <a:ext cx="6673007" cy="828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39627" y="3995900"/>
            <a:ext cx="2376325" cy="275036"/>
            <a:chOff x="13939627" y="3995900"/>
            <a:chExt cx="2376325" cy="275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9627" y="3995900"/>
              <a:ext cx="2376325" cy="275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4132" y="3735932"/>
            <a:ext cx="1798141" cy="796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669" y="9443462"/>
            <a:ext cx="1742805" cy="4917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62118" y="9230813"/>
            <a:ext cx="4600110" cy="849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8333" y="3721361"/>
            <a:ext cx="8603384" cy="35681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93613" y="3735884"/>
            <a:ext cx="2784126" cy="6159434"/>
            <a:chOff x="10293613" y="3735884"/>
            <a:chExt cx="2784126" cy="61594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5180000">
              <a:off x="10293613" y="3735884"/>
              <a:ext cx="2784126" cy="6159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5472" y="4738443"/>
            <a:ext cx="7303946" cy="133466"/>
            <a:chOff x="5915472" y="4738443"/>
            <a:chExt cx="7303946" cy="133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00000">
              <a:off x="5915472" y="4738443"/>
              <a:ext cx="7303946" cy="133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007063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3395" y="2125768"/>
            <a:ext cx="29712503" cy="40227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09759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45203" y="-88333"/>
            <a:ext cx="30376121" cy="128752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09759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45203" y="-88333"/>
            <a:ext cx="30376121" cy="128752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09759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45203" y="1952300"/>
            <a:ext cx="30376121" cy="4712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512" y="300752"/>
            <a:ext cx="7458931" cy="9705184"/>
            <a:chOff x="285512" y="300752"/>
            <a:chExt cx="7458931" cy="9705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512" y="300752"/>
              <a:ext cx="7458931" cy="97051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3158" y="795862"/>
            <a:ext cx="18529323" cy="8871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5496" y="2036591"/>
            <a:ext cx="2071332" cy="822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214" y="9339797"/>
            <a:ext cx="5042144" cy="700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40526" y="-3961987"/>
            <a:ext cx="21366765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88816" y="-2558318"/>
            <a:ext cx="16722155" cy="11016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40814" y="4429115"/>
            <a:ext cx="13626151" cy="7416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04762" y="231133"/>
            <a:ext cx="7501312" cy="9760327"/>
            <a:chOff x="9904762" y="231133"/>
            <a:chExt cx="7501312" cy="97603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4762" y="231133"/>
              <a:ext cx="7501312" cy="9760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515" cy="700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21098" y="-4005094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81939" y="-2573703"/>
            <a:ext cx="17772744" cy="115045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342891" y="5242471"/>
            <a:ext cx="17772744" cy="5443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40000" y="302437"/>
            <a:ext cx="7501312" cy="9760327"/>
            <a:chOff x="9840000" y="302437"/>
            <a:chExt cx="7501312" cy="97603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0000" y="302437"/>
              <a:ext cx="7501312" cy="9760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3158" y="458573"/>
            <a:ext cx="18529323" cy="10220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5496" y="2036591"/>
            <a:ext cx="2071332" cy="822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1984" y="246371"/>
            <a:ext cx="7501312" cy="9760327"/>
            <a:chOff x="251984" y="246371"/>
            <a:chExt cx="7501312" cy="97603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84" y="246371"/>
              <a:ext cx="7501312" cy="9760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7885969" y="2820993"/>
            <a:ext cx="4274823" cy="3897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14778" y="6650387"/>
            <a:ext cx="3680701" cy="174685"/>
            <a:chOff x="7314778" y="6650387"/>
            <a:chExt cx="3680701" cy="174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4778" y="6650387"/>
              <a:ext cx="3680701" cy="1746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4778" y="4110576"/>
            <a:ext cx="3647619" cy="174685"/>
            <a:chOff x="7314778" y="4110576"/>
            <a:chExt cx="3647619" cy="174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4778" y="4110576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3097" y="6650387"/>
            <a:ext cx="3647619" cy="174685"/>
            <a:chOff x="1593097" y="6650387"/>
            <a:chExt cx="3647619" cy="174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097" y="6650387"/>
              <a:ext cx="3647619" cy="174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2369778" y="1672510"/>
            <a:ext cx="3941490" cy="389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3097" y="4110576"/>
            <a:ext cx="3647619" cy="174685"/>
            <a:chOff x="1593097" y="4110576"/>
            <a:chExt cx="3647619" cy="1746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097" y="4110576"/>
              <a:ext cx="3647619" cy="1746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2430" y="490701"/>
            <a:ext cx="2500899" cy="1745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3603528" y="459587"/>
            <a:ext cx="4265299" cy="38970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1190" y="4365857"/>
            <a:ext cx="3114867" cy="730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160" y="3863414"/>
            <a:ext cx="483480" cy="5393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1190" y="6907295"/>
            <a:ext cx="3838429" cy="7300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9763" y="7540715"/>
            <a:ext cx="3691454" cy="3832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2160" y="6404853"/>
            <a:ext cx="483480" cy="5393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29286" y="4365857"/>
            <a:ext cx="2650410" cy="7300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57858" y="4999277"/>
            <a:ext cx="3866530" cy="7909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0255" y="3863414"/>
            <a:ext cx="483480" cy="5393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29286" y="6907295"/>
            <a:ext cx="3868886" cy="14572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0255" y="6404853"/>
            <a:ext cx="483480" cy="5393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67047" y="4365857"/>
            <a:ext cx="3026334" cy="7300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95620" y="4999277"/>
            <a:ext cx="3043959" cy="7814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87983" y="3863414"/>
            <a:ext cx="483480" cy="5393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67047" y="6907295"/>
            <a:ext cx="4154458" cy="7300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95620" y="7540715"/>
            <a:ext cx="1999511" cy="3737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87983" y="6404853"/>
            <a:ext cx="483480" cy="5393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26431" y="821822"/>
            <a:ext cx="465615" cy="513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37489" y="6650387"/>
            <a:ext cx="3939465" cy="174685"/>
            <a:chOff x="13037489" y="6650387"/>
            <a:chExt cx="3939465" cy="1746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37489" y="6650387"/>
              <a:ext cx="3939465" cy="174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37489" y="4110576"/>
            <a:ext cx="3647619" cy="174685"/>
            <a:chOff x="13037489" y="4110576"/>
            <a:chExt cx="3647619" cy="1746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37489" y="4110576"/>
              <a:ext cx="3647619" cy="174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135" cy="700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21098" y="-4010107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81939" y="-1232254"/>
            <a:ext cx="17772744" cy="61387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312415" y="1675626"/>
            <a:ext cx="17772744" cy="88571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94286" y="268492"/>
            <a:ext cx="7492398" cy="9748730"/>
            <a:chOff x="9794286" y="268492"/>
            <a:chExt cx="7492398" cy="97487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4286" y="268492"/>
              <a:ext cx="7492398" cy="9748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135" cy="700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21098" y="-4002779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78130" y="-2109331"/>
            <a:ext cx="17772744" cy="9019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8130" y="2366595"/>
            <a:ext cx="17772744" cy="9886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20000" y="268492"/>
            <a:ext cx="7492398" cy="9748730"/>
            <a:chOff x="9920000" y="268492"/>
            <a:chExt cx="7492398" cy="97487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000" y="268492"/>
              <a:ext cx="7492398" cy="9748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3158" y="1310261"/>
            <a:ext cx="18529323" cy="6813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5496" y="2036591"/>
            <a:ext cx="2071332" cy="822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0602" y="252632"/>
            <a:ext cx="7492398" cy="9748730"/>
            <a:chOff x="240602" y="252632"/>
            <a:chExt cx="7492398" cy="97487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602" y="252632"/>
              <a:ext cx="7492398" cy="9748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144" cy="6905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92527" y="-3995570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81939" y="-1760624"/>
            <a:ext cx="17772744" cy="8252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81939" y="3782040"/>
            <a:ext cx="17772744" cy="5443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00952" y="302978"/>
            <a:ext cx="7439390" cy="9679758"/>
            <a:chOff x="9900952" y="302978"/>
            <a:chExt cx="7439390" cy="96797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0952" y="302978"/>
              <a:ext cx="7439390" cy="9679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935" cy="667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92527" y="-3995570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93368" y="-2328317"/>
            <a:ext cx="17772744" cy="96601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93368" y="2421953"/>
            <a:ext cx="17772744" cy="103452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30134" y="302978"/>
            <a:ext cx="7439390" cy="9679758"/>
            <a:chOff x="10130134" y="302978"/>
            <a:chExt cx="7439390" cy="96797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0134" y="302978"/>
              <a:ext cx="7439390" cy="9679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3158" y="281461"/>
            <a:ext cx="18529323" cy="10928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5496" y="2036591"/>
            <a:ext cx="2071332" cy="822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044" y="292186"/>
            <a:ext cx="7439390" cy="9679758"/>
            <a:chOff x="276044" y="292186"/>
            <a:chExt cx="7439390" cy="96797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044" y="292186"/>
              <a:ext cx="7439390" cy="9679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631" y="2622875"/>
            <a:ext cx="4636058" cy="174969"/>
            <a:chOff x="1604631" y="2622875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631" y="2622875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173" y="1457621"/>
            <a:ext cx="7454432" cy="1745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826" y="1769692"/>
            <a:ext cx="465615" cy="513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9304" y="4272165"/>
            <a:ext cx="3085714" cy="3085714"/>
            <a:chOff x="1339304" y="4272165"/>
            <a:chExt cx="3085714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304" y="4272165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38674" y="4272165"/>
            <a:ext cx="3085714" cy="3085714"/>
            <a:chOff x="6538674" y="4272165"/>
            <a:chExt cx="308571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674" y="4272165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6927" y="4272165"/>
            <a:ext cx="3085714" cy="3085714"/>
            <a:chOff x="9176927" y="4272165"/>
            <a:chExt cx="3085714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927" y="4272165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95287" y="4248601"/>
            <a:ext cx="3085714" cy="3085714"/>
            <a:chOff x="13795287" y="4248601"/>
            <a:chExt cx="3085714" cy="30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95287" y="4248601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333" y="4864732"/>
            <a:ext cx="1900579" cy="1900579"/>
            <a:chOff x="4533333" y="4864732"/>
            <a:chExt cx="1900579" cy="1900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3333" y="4864732"/>
              <a:ext cx="1900579" cy="19005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5155" y="4864732"/>
            <a:ext cx="1900579" cy="1900579"/>
            <a:chOff x="11865155" y="4864732"/>
            <a:chExt cx="1900579" cy="19005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5155" y="4864732"/>
              <a:ext cx="1900579" cy="1900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515" cy="7000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36429" y="-4089320"/>
            <a:ext cx="21758572" cy="173397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81939" y="-1917447"/>
            <a:ext cx="17772744" cy="82166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81939" y="1394511"/>
            <a:ext cx="17772744" cy="117381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02857" y="278598"/>
            <a:ext cx="7476865" cy="9728519"/>
            <a:chOff x="9702857" y="278598"/>
            <a:chExt cx="7476865" cy="97285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2857" y="278598"/>
              <a:ext cx="7476865" cy="972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485" y="2673847"/>
            <a:ext cx="17772744" cy="49380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412" y="9467751"/>
            <a:ext cx="4599529" cy="491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3183" y="9339793"/>
            <a:ext cx="5042515" cy="6905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92527" y="-4034167"/>
            <a:ext cx="21527911" cy="171559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81939" y="-2338638"/>
            <a:ext cx="17772744" cy="10564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81939" y="5095726"/>
            <a:ext cx="17772744" cy="4149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00952" y="278598"/>
            <a:ext cx="7476865" cy="9728519"/>
            <a:chOff x="9900952" y="278598"/>
            <a:chExt cx="7476865" cy="97285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0952" y="278598"/>
              <a:ext cx="7476865" cy="972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3158" y="32729"/>
            <a:ext cx="18529323" cy="119236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5496" y="2036591"/>
            <a:ext cx="2071332" cy="822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044" y="252632"/>
            <a:ext cx="7476865" cy="9728519"/>
            <a:chOff x="276044" y="252632"/>
            <a:chExt cx="7476865" cy="97285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044" y="252632"/>
              <a:ext cx="7476865" cy="972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374943" y="2544064"/>
            <a:ext cx="9782761" cy="7977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572" y="2214534"/>
            <a:ext cx="3043959" cy="750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152" y="1094041"/>
            <a:ext cx="465615" cy="513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811" y="781967"/>
            <a:ext cx="7253994" cy="1755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96738" y="2061596"/>
            <a:ext cx="29712503" cy="4659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39086" y="2523105"/>
            <a:ext cx="3003184" cy="577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873173" y="5489890"/>
            <a:ext cx="29712503" cy="51006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2618" y="6061809"/>
            <a:ext cx="3003184" cy="5779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374943" y="2544064"/>
            <a:ext cx="9782761" cy="7977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572" y="2214534"/>
            <a:ext cx="3043959" cy="7502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152" y="1094041"/>
            <a:ext cx="465615" cy="513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811" y="781967"/>
            <a:ext cx="7253994" cy="1755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96738" y="2061596"/>
            <a:ext cx="29712503" cy="4659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39094" y="2523104"/>
            <a:ext cx="3003194" cy="5779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099" y="1671091"/>
            <a:ext cx="1560463" cy="3777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9" y="261056"/>
            <a:ext cx="465615" cy="513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0479" y="899060"/>
            <a:ext cx="2903913" cy="174969"/>
            <a:chOff x="600479" y="899060"/>
            <a:chExt cx="2903913" cy="1749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79" y="899060"/>
              <a:ext cx="2903913" cy="1749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543" y="18714"/>
            <a:ext cx="3171209" cy="1821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49254" y="214950"/>
            <a:ext cx="14333704" cy="9780478"/>
            <a:chOff x="3649254" y="214950"/>
            <a:chExt cx="14333704" cy="9780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254" y="214950"/>
              <a:ext cx="14333704" cy="9780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8464" y="1599834"/>
            <a:ext cx="10748264" cy="6477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919567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3691454" cy="3872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7" y="1094041"/>
            <a:ext cx="465615" cy="513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66667" y="9104762"/>
            <a:ext cx="20076190" cy="1961749"/>
            <a:chOff x="-666667" y="9104762"/>
            <a:chExt cx="20076190" cy="1961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67" y="9104762"/>
              <a:ext cx="20076190" cy="1961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99221" y="-327182"/>
            <a:ext cx="20226454" cy="12185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34626" y="385659"/>
            <a:ext cx="2170718" cy="4757198"/>
            <a:chOff x="10734626" y="385659"/>
            <a:chExt cx="2170718" cy="475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4626" y="385659"/>
              <a:ext cx="2170718" cy="4757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5390" y="1309908"/>
            <a:ext cx="2402913" cy="5135920"/>
            <a:chOff x="12025390" y="1309908"/>
            <a:chExt cx="2402913" cy="51359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5390" y="1309908"/>
              <a:ext cx="2402913" cy="5135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98281" y="480937"/>
            <a:ext cx="2269849" cy="4661920"/>
            <a:chOff x="15598281" y="480937"/>
            <a:chExt cx="2269849" cy="46619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98281" y="480937"/>
              <a:ext cx="2269849" cy="46619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5007" y="1132135"/>
            <a:ext cx="2132588" cy="4388685"/>
            <a:chOff x="13905007" y="1132135"/>
            <a:chExt cx="2132588" cy="4388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5007" y="1132135"/>
              <a:ext cx="2132588" cy="4388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5200" y="4423130"/>
            <a:ext cx="2131647" cy="4388685"/>
            <a:chOff x="11095200" y="4423130"/>
            <a:chExt cx="2131647" cy="43886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95200" y="4423130"/>
              <a:ext cx="2131647" cy="4388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7246" y="3326478"/>
            <a:ext cx="2416368" cy="4965504"/>
            <a:chOff x="14747246" y="3326478"/>
            <a:chExt cx="2416368" cy="49655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7246" y="3326478"/>
              <a:ext cx="2416368" cy="4965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28663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3395" y="-288874"/>
            <a:ext cx="29712503" cy="12880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28663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3395" y="-560285"/>
            <a:ext cx="29712503" cy="13589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28663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3395" y="223291"/>
            <a:ext cx="29712503" cy="11020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667" y="2214534"/>
            <a:ext cx="1628663" cy="37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3395" y="-159861"/>
            <a:ext cx="29712503" cy="12741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063" y="350774"/>
            <a:ext cx="11614894" cy="9584167"/>
            <a:chOff x="6209063" y="350774"/>
            <a:chExt cx="11614894" cy="9584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063" y="350774"/>
              <a:ext cx="11614894" cy="9584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3005" y="1947223"/>
            <a:ext cx="4636058" cy="174969"/>
            <a:chOff x="1573005" y="1947223"/>
            <a:chExt cx="4636058" cy="174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005" y="1947223"/>
              <a:ext cx="4636058" cy="174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811" y="781967"/>
            <a:ext cx="6354880" cy="1755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667" y="2214534"/>
            <a:ext cx="2221768" cy="3777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249" y="1094039"/>
            <a:ext cx="465615" cy="5138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2023-05-04T02:44:58Z</dcterms:created>
  <dcterms:modified xsi:type="dcterms:W3CDTF">2023-05-04T02:44:58Z</dcterms:modified>
</cp:coreProperties>
</file>